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1" r:id="rId2"/>
    <p:sldId id="258" r:id="rId3"/>
    <p:sldId id="265" r:id="rId4"/>
    <p:sldId id="266" r:id="rId5"/>
    <p:sldId id="267" r:id="rId6"/>
    <p:sldId id="268" r:id="rId7"/>
    <p:sldId id="269" r:id="rId8"/>
    <p:sldId id="264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0" autoAdjust="0"/>
    <p:restoredTop sz="86477" autoAdjust="0"/>
  </p:normalViewPr>
  <p:slideViewPr>
    <p:cSldViewPr>
      <p:cViewPr varScale="1">
        <p:scale>
          <a:sx n="77" d="100"/>
          <a:sy n="77" d="100"/>
        </p:scale>
        <p:origin x="-4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FC323-83F1-4600-9920-0150001ACB7B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381E6-5D62-44CD-8E8B-38FF46AA09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04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39E11-86CB-4088-B39D-51F7239E9AC6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5C7E6-1CDF-4106-9E1E-D0848F4675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92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5C7E6-1CDF-4106-9E1E-D0848F4675A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1587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371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587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320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65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7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341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88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590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09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248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066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559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es-ES" dirty="0" smtClean="0"/>
              <a:t>METAMODELO GENERATIVO 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4595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871041" y="1124744"/>
            <a:ext cx="763284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70C0"/>
                </a:solidFill>
                <a:latin typeface="Escolar1" panose="00000400000000000000" pitchFamily="2" charset="0"/>
              </a:rPr>
              <a:t>Hoy lunes16 de Mayo fuimos de excursión al Zoo de Madrid.</a:t>
            </a:r>
          </a:p>
          <a:p>
            <a:endParaRPr lang="es-ES" sz="2800" dirty="0">
              <a:solidFill>
                <a:srgbClr val="0070C0"/>
              </a:solidFill>
              <a:latin typeface="Escolar1" panose="00000400000000000000" pitchFamily="2" charset="0"/>
            </a:endParaRPr>
          </a:p>
          <a:p>
            <a:r>
              <a:rPr lang="es-ES" sz="2800" dirty="0" smtClean="0">
                <a:solidFill>
                  <a:srgbClr val="0070C0"/>
                </a:solidFill>
                <a:latin typeface="Escolar1" panose="00000400000000000000" pitchFamily="2" charset="0"/>
              </a:rPr>
              <a:t>El próximo lunes tendremos «El encuentro con el autor» del libro con el que estamos trabajando.</a:t>
            </a:r>
          </a:p>
          <a:p>
            <a:endParaRPr lang="es-ES" sz="2800" dirty="0">
              <a:solidFill>
                <a:srgbClr val="0070C0"/>
              </a:solidFill>
              <a:latin typeface="Escolar1" panose="00000400000000000000" pitchFamily="2" charset="0"/>
            </a:endParaRPr>
          </a:p>
          <a:p>
            <a:r>
              <a:rPr lang="es-ES" sz="2800" dirty="0" smtClean="0">
                <a:solidFill>
                  <a:srgbClr val="0070C0"/>
                </a:solidFill>
                <a:latin typeface="Escolar1" panose="00000400000000000000" pitchFamily="2" charset="0"/>
              </a:rPr>
              <a:t>¿En qué fecha  nos visitará el autor?</a:t>
            </a:r>
            <a:endParaRPr lang="es-ES" sz="2800" dirty="0">
              <a:solidFill>
                <a:srgbClr val="0070C0"/>
              </a:solidFill>
              <a:latin typeface="Escolar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04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70C0"/>
                </a:solidFill>
              </a:rPr>
              <a:t>El autor nos visitará el lunes día  23 de Mayo. </a:t>
            </a:r>
            <a:endParaRPr lang="es-E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21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891058" y="2598003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70C0"/>
                </a:solidFill>
                <a:latin typeface="Escolar1" panose="00000400000000000000" pitchFamily="2" charset="0"/>
              </a:rPr>
              <a:t>¿Qué fecha corresponde a los cuatro días anteriores a la visita al Zoo?.</a:t>
            </a:r>
            <a:endParaRPr lang="es-ES" sz="2800" dirty="0">
              <a:solidFill>
                <a:srgbClr val="0070C0"/>
              </a:solidFill>
              <a:latin typeface="Escolar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65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70C0"/>
                </a:solidFill>
              </a:rPr>
              <a:t>La fecha correspondiente a los cuatro días anteriores es el Jueves 12 de mayo. </a:t>
            </a:r>
            <a:endParaRPr lang="es-E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38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891058" y="2598003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70C0"/>
                </a:solidFill>
                <a:latin typeface="Escolar1" panose="00000400000000000000" pitchFamily="2" charset="0"/>
              </a:rPr>
              <a:t>¿A que fecha corresponde el primer domingo posterior al día 16 de Mayo?.</a:t>
            </a:r>
            <a:endParaRPr lang="es-ES" sz="2800" dirty="0">
              <a:solidFill>
                <a:srgbClr val="0070C0"/>
              </a:solidFill>
              <a:latin typeface="Escolar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74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70C0"/>
                </a:solidFill>
              </a:rPr>
              <a:t>El domingo posterior al día 16 de mayo, corresponde al día 22 de mayo.</a:t>
            </a:r>
            <a:endParaRPr lang="es-E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94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340768"/>
            <a:ext cx="4392488" cy="3861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229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116</Words>
  <Application>Microsoft Office PowerPoint</Application>
  <PresentationFormat>Presentación en pantalla (4:3)</PresentationFormat>
  <Paragraphs>12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METAMODELO GENERATIVO 5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Puri</dc:creator>
  <cp:lastModifiedBy>Derecho</cp:lastModifiedBy>
  <cp:revision>35</cp:revision>
  <dcterms:created xsi:type="dcterms:W3CDTF">2016-05-16T16:09:49Z</dcterms:created>
  <dcterms:modified xsi:type="dcterms:W3CDTF">2016-06-08T19:33:23Z</dcterms:modified>
</cp:coreProperties>
</file>